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95" r:id="rId5"/>
    <p:sldId id="394" r:id="rId6"/>
    <p:sldId id="393" r:id="rId7"/>
    <p:sldId id="396" r:id="rId8"/>
    <p:sldId id="397" r:id="rId9"/>
    <p:sldId id="398" r:id="rId10"/>
    <p:sldId id="399" r:id="rId11"/>
    <p:sldId id="401" r:id="rId12"/>
    <p:sldId id="402" r:id="rId13"/>
    <p:sldId id="403" r:id="rId14"/>
    <p:sldId id="41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 제연" initials="이제" lastIdx="1" clrIdx="0">
    <p:extLst>
      <p:ext uri="{19B8F6BF-5375-455C-9EA6-DF929625EA0E}">
        <p15:presenceInfo xmlns:p15="http://schemas.microsoft.com/office/powerpoint/2012/main" userId="9d4560c756d54f0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2D86"/>
    <a:srgbClr val="0B2C87"/>
    <a:srgbClr val="FFDBD1"/>
    <a:srgbClr val="FFAFAF"/>
    <a:srgbClr val="DCC4EE"/>
    <a:srgbClr val="F3DDDA"/>
    <a:srgbClr val="7030A0"/>
    <a:srgbClr val="DBD6E6"/>
    <a:srgbClr val="D1B2E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A0DBF4-AD4C-49BE-AB18-279A73AFD76A}" v="24" dt="2022-08-22T12:27:09.423"/>
    <p1510:client id="{F899C610-8371-40A9-91BC-86A4C250500E}" v="95" dt="2022-08-22T07:32:39.8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8" autoAdjust="0"/>
    <p:restoredTop sz="94383" autoAdjust="0"/>
  </p:normalViewPr>
  <p:slideViewPr>
    <p:cSldViewPr snapToGrid="0">
      <p:cViewPr varScale="1">
        <p:scale>
          <a:sx n="114" d="100"/>
          <a:sy n="114" d="100"/>
        </p:scale>
        <p:origin x="426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F7DC8E5-518B-B844-8AFB-6138BA9A45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02BC96-2569-1E47-9CC8-C432D61173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1D02ED-AB60-1146-B810-37D04719C00C}" type="datetimeFigureOut">
              <a:rPr kumimoji="1" lang="ko-KR" altLang="en-US" smtClean="0"/>
              <a:t>2022-08-23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3A96D-1584-EA48-B2BB-8BF7186DC4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E1FB54-431F-D746-BB23-DCDB0D14B6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B47E1-FB9F-5742-AEB0-90D6B9612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2970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BFCC2-75FE-9347-A155-69776C04C6EA}" type="datetimeFigureOut">
              <a:rPr kumimoji="1" lang="ko-KR" altLang="en-US" smtClean="0"/>
              <a:t>2022-08-23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C0143-43CC-3944-A7FC-88D98359344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497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AAAD9F9A-1F96-EE43-AD77-3DF017354DB2}"/>
              </a:ext>
            </a:extLst>
          </p:cNvPr>
          <p:cNvSpPr/>
          <p:nvPr userDrawn="1"/>
        </p:nvSpPr>
        <p:spPr>
          <a:xfrm>
            <a:off x="0" y="1800000"/>
            <a:ext cx="12192000" cy="3240000"/>
          </a:xfrm>
          <a:prstGeom prst="rect">
            <a:avLst/>
          </a:prstGeom>
          <a:solidFill>
            <a:srgbClr val="0B2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8770" y="2416690"/>
            <a:ext cx="9014460" cy="2024620"/>
          </a:xfrm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9948" y="5226334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464889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D0A98-9713-1546-85B2-980BBD97C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76" y="219932"/>
            <a:ext cx="8876963" cy="831299"/>
          </a:xfrm>
        </p:spPr>
        <p:txBody>
          <a:bodyPr anchor="ctr">
            <a:normAutofit/>
          </a:bodyPr>
          <a:lstStyle>
            <a:lvl1pPr>
              <a:defRPr sz="4000" b="1">
                <a:solidFill>
                  <a:srgbClr val="0B2D8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E417EA-B8EE-7143-BA3E-5D414D8A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431030" y="6504328"/>
            <a:ext cx="2743200" cy="295861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B51E04B2-50B1-F345-A5F2-9019B6DE1370}"/>
              </a:ext>
            </a:extLst>
          </p:cNvPr>
          <p:cNvCxnSpPr>
            <a:cxnSpLocks/>
          </p:cNvCxnSpPr>
          <p:nvPr userDrawn="1"/>
        </p:nvCxnSpPr>
        <p:spPr>
          <a:xfrm>
            <a:off x="0" y="1280160"/>
            <a:ext cx="4903470" cy="0"/>
          </a:xfrm>
          <a:prstGeom prst="line">
            <a:avLst/>
          </a:prstGeom>
          <a:ln w="38100">
            <a:solidFill>
              <a:srgbClr val="0B2D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0DA7A330-B061-A746-BC91-4E9EA3E4F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1509090"/>
            <a:ext cx="11102008" cy="4811700"/>
          </a:xfr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257300" indent="-342900">
              <a:lnSpc>
                <a:spcPct val="120000"/>
              </a:lnSpc>
              <a:spcBef>
                <a:spcPts val="600"/>
              </a:spcBef>
              <a:buFont typeface="시스템 서체 일반체"/>
              <a:buChar char="-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57350" indent="-285750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Ø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14550" indent="-285750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ü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52005178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ADB45E5-D3F2-E61B-03F6-942F19761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7BF32D-4A17-AD9B-86C8-D35373293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E796CC-C8B6-BAF5-5CBE-434E18B76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BA9262E-DAA9-D93F-6198-EEDC91F58559}"/>
              </a:ext>
            </a:extLst>
          </p:cNvPr>
          <p:cNvSpPr/>
          <p:nvPr userDrawn="1"/>
        </p:nvSpPr>
        <p:spPr>
          <a:xfrm>
            <a:off x="0" y="0"/>
            <a:ext cx="3459480" cy="4950209"/>
          </a:xfrm>
          <a:prstGeom prst="rect">
            <a:avLst/>
          </a:prstGeom>
          <a:solidFill>
            <a:srgbClr val="0B2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EC6B600-8E5E-F030-CF0C-8843F36D1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168036"/>
            <a:ext cx="3154680" cy="4614136"/>
          </a:xfrm>
        </p:spPr>
        <p:txBody>
          <a:bodyPr anchor="t">
            <a:normAutofit/>
          </a:bodyPr>
          <a:lstStyle>
            <a:lvl1pPr>
              <a:defRPr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B04F3F5-0D22-27DF-F88A-39732F6F4C88}"/>
              </a:ext>
            </a:extLst>
          </p:cNvPr>
          <p:cNvSpPr/>
          <p:nvPr userDrawn="1"/>
        </p:nvSpPr>
        <p:spPr>
          <a:xfrm>
            <a:off x="4229100" y="1115060"/>
            <a:ext cx="7512049" cy="4841240"/>
          </a:xfrm>
          <a:prstGeom prst="rect">
            <a:avLst/>
          </a:prstGeom>
          <a:noFill/>
          <a:ln w="28575">
            <a:solidFill>
              <a:srgbClr val="0B2C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7D03928D-9E39-5450-EE19-445A22A1BA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62450" y="1236663"/>
            <a:ext cx="7189217" cy="4608164"/>
          </a:xfrm>
        </p:spPr>
        <p:txBody>
          <a:bodyPr/>
          <a:lstStyle>
            <a:lvl1pPr marL="457200" indent="-457200">
              <a:lnSpc>
                <a:spcPct val="150000"/>
              </a:lnSpc>
              <a:buFont typeface="Wingdings" panose="05000000000000000000" pitchFamily="2" charset="2"/>
              <a:buChar char="§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lnSpc>
                <a:spcPct val="150000"/>
              </a:lnSpc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257300" indent="-342900">
              <a:lnSpc>
                <a:spcPct val="150000"/>
              </a:lnSpc>
              <a:buFont typeface="시스템 서체 일반체"/>
              <a:buChar char="-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57350" indent="-285750">
              <a:lnSpc>
                <a:spcPct val="150000"/>
              </a:lnSpc>
              <a:buFont typeface="Wingdings" pitchFamily="2" charset="2"/>
              <a:buChar char="Ø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14550" indent="-285750">
              <a:lnSpc>
                <a:spcPct val="150000"/>
              </a:lnSpc>
              <a:buFont typeface="Wingdings" pitchFamily="2" charset="2"/>
              <a:buChar char="ü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3855642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FAB072-4FBE-564A-8853-71D540F70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E07ED-FD7C-354D-96D8-4A969F641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0B2EE-E8B5-2849-94D5-6BC97BB91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061E-6307-C445-AA37-12801B0B4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4AC0DC-1CAD-A841-BD24-64B821F95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7" name="Picture 2" descr="https://www.dankook.ac.kr/html_repositories/images/www/kor_content/est_ui_int04.jp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" y="6564648"/>
            <a:ext cx="2148840" cy="222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180" y="6488466"/>
            <a:ext cx="2948940" cy="378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26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4" r:id="rId2"/>
    <p:sldLayoutId id="2147483661" r:id="rId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8E8E9F-0121-AF4F-8F3E-C6414598F8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Memtable --Skiplist</a:t>
            </a:r>
            <a:endParaRPr kumimoji="1" lang="ko-KR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B706D2E1-D206-D3F2-E619-B6D49806FE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3166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52671E-CEC2-BE1B-D2E7-3FBDBDA1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Skiplist --FindGreaterOrEqual</a:t>
            </a:r>
            <a:endParaRPr lang="ko-KR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9BF1EED-0671-3BBF-459F-BACF2CFB6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10</a:t>
            </a:fld>
            <a:endParaRPr kumimoji="1" lang="ko-KR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A49757F-D67E-E623-3143-1209062F3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76" y="1478209"/>
            <a:ext cx="5347493" cy="435871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7500702-276E-DC50-CDE9-B1432C5D95E6}"/>
              </a:ext>
            </a:extLst>
          </p:cNvPr>
          <p:cNvSpPr txBox="1"/>
          <p:nvPr/>
        </p:nvSpPr>
        <p:spPr>
          <a:xfrm>
            <a:off x="5143500" y="2426484"/>
            <a:ext cx="3619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Skiplist</a:t>
            </a:r>
            <a:r>
              <a:rPr lang="ko-KR" altLang="en-US" sz="1400" dirty="0"/>
              <a:t>의 </a:t>
            </a:r>
            <a:r>
              <a:rPr lang="en-US" altLang="ko-KR" sz="1400" dirty="0"/>
              <a:t>level</a:t>
            </a:r>
            <a:r>
              <a:rPr lang="ko-KR" altLang="en-US" sz="1400" dirty="0"/>
              <a:t>은 </a:t>
            </a:r>
            <a:r>
              <a:rPr lang="en-US" altLang="ko-KR" sz="1400" dirty="0"/>
              <a:t>0</a:t>
            </a:r>
            <a:r>
              <a:rPr lang="ko-KR" altLang="en-US" sz="1400" dirty="0"/>
              <a:t>부터 시작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6F18B3B8-C829-CF83-AF53-2974936D4953}"/>
              </a:ext>
            </a:extLst>
          </p:cNvPr>
          <p:cNvCxnSpPr>
            <a:endCxn id="7" idx="1"/>
          </p:cNvCxnSpPr>
          <p:nvPr/>
        </p:nvCxnSpPr>
        <p:spPr>
          <a:xfrm>
            <a:off x="3017520" y="2580372"/>
            <a:ext cx="2125980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BCE65E91-691B-9B57-8294-0312F7618BE3}"/>
              </a:ext>
            </a:extLst>
          </p:cNvPr>
          <p:cNvCxnSpPr/>
          <p:nvPr/>
        </p:nvCxnSpPr>
        <p:spPr>
          <a:xfrm>
            <a:off x="3017520" y="2973045"/>
            <a:ext cx="2125980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BD1ACF48-420D-9429-58F8-DD59D2A579AF}"/>
              </a:ext>
            </a:extLst>
          </p:cNvPr>
          <p:cNvSpPr txBox="1"/>
          <p:nvPr/>
        </p:nvSpPr>
        <p:spPr>
          <a:xfrm>
            <a:off x="5102169" y="2819156"/>
            <a:ext cx="3619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해당</a:t>
            </a:r>
            <a:r>
              <a:rPr lang="en-US" altLang="ko-KR" sz="1400" dirty="0"/>
              <a:t>level</a:t>
            </a:r>
            <a:r>
              <a:rPr lang="ko-KR" altLang="en-US" sz="1400" dirty="0"/>
              <a:t>의 </a:t>
            </a:r>
            <a:r>
              <a:rPr lang="en-US" altLang="ko-KR" sz="1400" dirty="0"/>
              <a:t>next node</a:t>
            </a:r>
            <a:r>
              <a:rPr lang="ko-KR" altLang="en-US" sz="1400" dirty="0"/>
              <a:t>로 지향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BF0A3818-C528-0C9B-1782-72E422D20EBF}"/>
              </a:ext>
            </a:extLst>
          </p:cNvPr>
          <p:cNvCxnSpPr/>
          <p:nvPr/>
        </p:nvCxnSpPr>
        <p:spPr>
          <a:xfrm>
            <a:off x="3291840" y="3429000"/>
            <a:ext cx="2125980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80C4868D-8A7B-105B-E325-669C98489D0A}"/>
              </a:ext>
            </a:extLst>
          </p:cNvPr>
          <p:cNvSpPr txBox="1"/>
          <p:nvPr/>
        </p:nvSpPr>
        <p:spPr>
          <a:xfrm>
            <a:off x="5364480" y="3275111"/>
            <a:ext cx="3619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Key</a:t>
            </a:r>
            <a:r>
              <a:rPr lang="ko-KR" altLang="en-US" sz="1400" dirty="0"/>
              <a:t>가 해당구간에 없다면 </a:t>
            </a:r>
            <a:r>
              <a:rPr lang="en-US" altLang="ko-KR" sz="1400" dirty="0"/>
              <a:t>next</a:t>
            </a:r>
            <a:r>
              <a:rPr lang="ko-KR" altLang="en-US" sz="1400" dirty="0"/>
              <a:t>로 계속 반복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F6A6331-CC04-BD20-E09A-852260402098}"/>
              </a:ext>
            </a:extLst>
          </p:cNvPr>
          <p:cNvSpPr txBox="1"/>
          <p:nvPr/>
        </p:nvSpPr>
        <p:spPr>
          <a:xfrm>
            <a:off x="5389534" y="3955625"/>
            <a:ext cx="38593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Key</a:t>
            </a:r>
            <a:r>
              <a:rPr lang="ko-KR" altLang="en-US" sz="1400" dirty="0"/>
              <a:t>가 해당구간에 있다면 </a:t>
            </a:r>
            <a:r>
              <a:rPr lang="en-US" altLang="ko-KR" sz="1400" dirty="0"/>
              <a:t>level</a:t>
            </a:r>
            <a:r>
              <a:rPr lang="ko-KR" altLang="en-US" sz="1400" dirty="0"/>
              <a:t>이 </a:t>
            </a:r>
            <a:r>
              <a:rPr lang="en-US" altLang="ko-KR" sz="1400" dirty="0"/>
              <a:t>0 </a:t>
            </a:r>
            <a:r>
              <a:rPr lang="ko-KR" altLang="en-US" sz="1400" dirty="0"/>
              <a:t>될 대까지  </a:t>
            </a:r>
            <a:r>
              <a:rPr lang="en-US" altLang="ko-KR" sz="1400" dirty="0"/>
              <a:t>level – 1 &amp; prev</a:t>
            </a:r>
            <a:r>
              <a:rPr lang="ko-KR" altLang="en-US" sz="1400" dirty="0"/>
              <a:t>를 다시 지정해서  지정한 </a:t>
            </a:r>
            <a:r>
              <a:rPr lang="en-US" altLang="ko-KR" sz="1400" dirty="0"/>
              <a:t>key</a:t>
            </a:r>
            <a:r>
              <a:rPr lang="ko-KR" altLang="en-US" sz="1400" dirty="0"/>
              <a:t>보다 큰 키를 가지고 있는 첫번째 </a:t>
            </a:r>
            <a:r>
              <a:rPr lang="en-US" altLang="ko-KR" sz="1400" dirty="0"/>
              <a:t>node</a:t>
            </a:r>
            <a:r>
              <a:rPr lang="ko-KR" altLang="en-US" sz="1400" dirty="0"/>
              <a:t>를 찾기</a:t>
            </a:r>
          </a:p>
        </p:txBody>
      </p:sp>
      <p:sp>
        <p:nvSpPr>
          <p:cNvPr id="5" name="右大括号 4">
            <a:extLst>
              <a:ext uri="{FF2B5EF4-FFF2-40B4-BE49-F238E27FC236}">
                <a16:creationId xmlns:a16="http://schemas.microsoft.com/office/drawing/2014/main" id="{D832F68C-54C0-165F-6233-60E7CEE55959}"/>
              </a:ext>
            </a:extLst>
          </p:cNvPr>
          <p:cNvSpPr/>
          <p:nvPr/>
        </p:nvSpPr>
        <p:spPr>
          <a:xfrm>
            <a:off x="5000887" y="3749879"/>
            <a:ext cx="142613" cy="1216398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315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83A5E5-8A22-4644-6F8B-CD9255123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Q&amp;A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2F708A6-9819-342C-926B-7F0DCE700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11</a:t>
            </a:fld>
            <a:endParaRPr kumimoji="1" lang="ko-KR" altLang="en-US"/>
          </a:p>
        </p:txBody>
      </p:sp>
      <p:pic>
        <p:nvPicPr>
          <p:cNvPr id="2054" name="Picture 6" descr="감사합니다 Thank You GIF - 감사합니다 Thank You Jerry - Discover &amp; Share GIFs">
            <a:extLst>
              <a:ext uri="{FF2B5EF4-FFF2-40B4-BE49-F238E27FC236}">
                <a16:creationId xmlns:a16="http://schemas.microsoft.com/office/drawing/2014/main" id="{062082CB-077A-A52E-10F7-20008D9E9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7869" y="3498574"/>
            <a:ext cx="2818986" cy="2818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감사합니다 이미지 모음">
            <a:extLst>
              <a:ext uri="{FF2B5EF4-FFF2-40B4-BE49-F238E27FC236}">
                <a16:creationId xmlns:a16="http://schemas.microsoft.com/office/drawing/2014/main" id="{E550C1FA-B4FB-2F72-EE61-2A7E617D61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05" r="257" b="13899"/>
          <a:stretch/>
        </p:blipFill>
        <p:spPr bwMode="auto">
          <a:xfrm>
            <a:off x="586408" y="1683026"/>
            <a:ext cx="5741505" cy="2226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083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EF0E99F-C6A3-C547-AFCE-891B8C2B3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2</a:t>
            </a:fld>
            <a:endParaRPr kumimoji="1"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597BADB0-1628-114C-95D8-D6EADE177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066" y="1946502"/>
            <a:ext cx="1143350" cy="477916"/>
          </a:xfrm>
        </p:spPr>
        <p:txBody>
          <a:bodyPr>
            <a:normAutofit/>
          </a:bodyPr>
          <a:lstStyle/>
          <a:p>
            <a:r>
              <a:rPr kumimoji="1" lang="en-US" altLang="ko-KR" sz="2400" dirty="0"/>
              <a:t>Skiplist</a:t>
            </a:r>
            <a:endParaRPr kumimoji="1" lang="ko-KR" altLang="en-US" sz="24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E0ED87-DE43-804F-8D88-BABE7EC4DA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R" dirty="0"/>
              <a:t>Node</a:t>
            </a:r>
          </a:p>
          <a:p>
            <a:r>
              <a:rPr kumimoji="1" lang="ko-KR" altLang="en-US" dirty="0"/>
              <a:t>변수</a:t>
            </a:r>
            <a:endParaRPr kumimoji="1" lang="en-US" altLang="ko-KR" dirty="0"/>
          </a:p>
          <a:p>
            <a:r>
              <a:rPr kumimoji="1" lang="en-US" altLang="ko-KR" dirty="0"/>
              <a:t>Insert</a:t>
            </a:r>
          </a:p>
          <a:p>
            <a:r>
              <a:rPr kumimoji="1" lang="en-US" altLang="ko-KR" dirty="0"/>
              <a:t>Find</a:t>
            </a:r>
          </a:p>
          <a:p>
            <a:r>
              <a:rPr kumimoji="1" lang="en-US" altLang="ko-KR" dirty="0"/>
              <a:t>FindGreaterOrEqual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6208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706B47-638F-D349-8D66-F9EEFC749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Skiplist</a:t>
            </a:r>
            <a:endParaRPr kumimoji="1"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1BA9AED-3142-B542-8D36-61DE7F7EF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</a:t>
            </a:fld>
            <a:endParaRPr kumimoji="1" lang="ko-KR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73679B87-9FFB-D627-76DC-49D0EF36B3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5215" y="3429000"/>
            <a:ext cx="8871406" cy="2400423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6B8DD12-BF43-C5AB-F62F-286289E059EA}"/>
              </a:ext>
            </a:extLst>
          </p:cNvPr>
          <p:cNvSpPr txBox="1"/>
          <p:nvPr/>
        </p:nvSpPr>
        <p:spPr>
          <a:xfrm>
            <a:off x="1101436" y="1381991"/>
            <a:ext cx="8871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How to insert new element in </a:t>
            </a:r>
            <a:r>
              <a:rPr lang="en-US" altLang="ko-KR" sz="2400" dirty="0" err="1"/>
              <a:t>skiplist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EF9A62C-38DD-6CD3-A72C-489198BF72AF}"/>
              </a:ext>
            </a:extLst>
          </p:cNvPr>
          <p:cNvGrpSpPr/>
          <p:nvPr/>
        </p:nvGrpSpPr>
        <p:grpSpPr>
          <a:xfrm>
            <a:off x="4726557" y="2821384"/>
            <a:ext cx="1600200" cy="540327"/>
            <a:chOff x="4726557" y="2961409"/>
            <a:chExt cx="1600200" cy="540327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71143D0E-5670-5DC7-7B48-CB9519CDDDA6}"/>
                </a:ext>
              </a:extLst>
            </p:cNvPr>
            <p:cNvSpPr txBox="1"/>
            <p:nvPr/>
          </p:nvSpPr>
          <p:spPr>
            <a:xfrm>
              <a:off x="4726557" y="3059668"/>
              <a:ext cx="1600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INSERT 80</a:t>
              </a:r>
              <a:endParaRPr lang="ko-KR" altLang="en-US" dirty="0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A99C705-6D2E-6BFC-E44D-C9B33AE727B2}"/>
                </a:ext>
              </a:extLst>
            </p:cNvPr>
            <p:cNvSpPr/>
            <p:nvPr/>
          </p:nvSpPr>
          <p:spPr>
            <a:xfrm>
              <a:off x="4726557" y="2961409"/>
              <a:ext cx="1369443" cy="540327"/>
            </a:xfrm>
            <a:prstGeom prst="round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AA6AD37D-A348-1527-8AAF-39D38FC88535}"/>
              </a:ext>
            </a:extLst>
          </p:cNvPr>
          <p:cNvGrpSpPr/>
          <p:nvPr/>
        </p:nvGrpSpPr>
        <p:grpSpPr>
          <a:xfrm>
            <a:off x="2369127" y="3039390"/>
            <a:ext cx="1226128" cy="1058119"/>
            <a:chOff x="2369127" y="3039390"/>
            <a:chExt cx="1226128" cy="1058119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6241CB5C-C7CA-08B9-5F45-1B4B3160085C}"/>
                </a:ext>
              </a:extLst>
            </p:cNvPr>
            <p:cNvSpPr txBox="1"/>
            <p:nvPr/>
          </p:nvSpPr>
          <p:spPr>
            <a:xfrm>
              <a:off x="2369127" y="3039390"/>
              <a:ext cx="1226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80 &lt;= 30?</a:t>
              </a:r>
              <a:endParaRPr lang="ko-KR" altLang="en-US" b="1" dirty="0"/>
            </a:p>
          </p:txBody>
        </p: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8EFA171B-3CA8-8531-D00A-7B77778C5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73627" y="3609957"/>
              <a:ext cx="547556" cy="487552"/>
            </a:xfrm>
            <a:prstGeom prst="rect">
              <a:avLst/>
            </a:prstGeom>
          </p:spPr>
        </p:pic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3426A60-C465-7249-B1BE-64AD030CC82C}"/>
              </a:ext>
            </a:extLst>
          </p:cNvPr>
          <p:cNvGrpSpPr/>
          <p:nvPr/>
        </p:nvGrpSpPr>
        <p:grpSpPr>
          <a:xfrm>
            <a:off x="2707030" y="3590976"/>
            <a:ext cx="2290855" cy="1035103"/>
            <a:chOff x="2707030" y="3590976"/>
            <a:chExt cx="2290855" cy="1035103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D9AF92BD-D404-5985-92D5-023DE4407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07030" y="3590976"/>
              <a:ext cx="520727" cy="1035103"/>
            </a:xfrm>
            <a:prstGeom prst="rect">
              <a:avLst/>
            </a:prstGeom>
          </p:spPr>
        </p:pic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B0CCC68C-EA36-BABA-F8E1-A0EED5BFC3A3}"/>
                </a:ext>
              </a:extLst>
            </p:cNvPr>
            <p:cNvCxnSpPr>
              <a:cxnSpLocks/>
            </p:cNvCxnSpPr>
            <p:nvPr/>
          </p:nvCxnSpPr>
          <p:spPr>
            <a:xfrm>
              <a:off x="3227757" y="4371584"/>
              <a:ext cx="1770128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F794ED91-6355-38CA-6F80-AC07952FD6B2}"/>
                </a:ext>
              </a:extLst>
            </p:cNvPr>
            <p:cNvSpPr txBox="1"/>
            <p:nvPr/>
          </p:nvSpPr>
          <p:spPr>
            <a:xfrm>
              <a:off x="3356975" y="3898961"/>
              <a:ext cx="12400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80 &lt;= 50?</a:t>
              </a:r>
              <a:endParaRPr lang="ko-KR" altLang="en-US" b="1" dirty="0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A109B46D-794D-6932-9979-2514DC3AA80F}"/>
              </a:ext>
            </a:extLst>
          </p:cNvPr>
          <p:cNvGrpSpPr/>
          <p:nvPr/>
        </p:nvGrpSpPr>
        <p:grpSpPr>
          <a:xfrm>
            <a:off x="4958662" y="4108527"/>
            <a:ext cx="1764658" cy="1041454"/>
            <a:chOff x="4958662" y="4108527"/>
            <a:chExt cx="1764658" cy="1041454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96895E83-8E8A-1477-EB35-8CDAD3DD3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58662" y="4108527"/>
              <a:ext cx="514376" cy="1041454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EEDA90B-BD2C-0D7E-C164-2F6882C0B4B0}"/>
                </a:ext>
              </a:extLst>
            </p:cNvPr>
            <p:cNvSpPr txBox="1"/>
            <p:nvPr/>
          </p:nvSpPr>
          <p:spPr>
            <a:xfrm>
              <a:off x="5495769" y="4371584"/>
              <a:ext cx="12275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80 &lt;= 70?</a:t>
              </a:r>
              <a:endParaRPr lang="ko-KR" altLang="en-US" b="1" dirty="0"/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E54123FC-0493-D16C-ADB8-06AB7BA5F0CA}"/>
              </a:ext>
            </a:extLst>
          </p:cNvPr>
          <p:cNvGrpSpPr/>
          <p:nvPr/>
        </p:nvGrpSpPr>
        <p:grpSpPr>
          <a:xfrm>
            <a:off x="4958662" y="4114878"/>
            <a:ext cx="2544428" cy="1035103"/>
            <a:chOff x="4958662" y="4114878"/>
            <a:chExt cx="2544428" cy="1035103"/>
          </a:xfrm>
        </p:grpSpPr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id="{246E576E-3B4C-B762-FA22-A2E30572A8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58662" y="4114878"/>
              <a:ext cx="527077" cy="1035103"/>
            </a:xfrm>
            <a:prstGeom prst="rect">
              <a:avLst/>
            </a:prstGeom>
          </p:spPr>
        </p:pic>
        <p:cxnSp>
          <p:nvCxnSpPr>
            <p:cNvPr id="36" name="直接箭头连接符 35">
              <a:extLst>
                <a:ext uri="{FF2B5EF4-FFF2-40B4-BE49-F238E27FC236}">
                  <a16:creationId xmlns:a16="http://schemas.microsoft.com/office/drawing/2014/main" id="{B047D3C1-4049-0302-7284-6C18A02AB7A3}"/>
                </a:ext>
              </a:extLst>
            </p:cNvPr>
            <p:cNvCxnSpPr>
              <a:cxnSpLocks/>
            </p:cNvCxnSpPr>
            <p:nvPr/>
          </p:nvCxnSpPr>
          <p:spPr>
            <a:xfrm>
              <a:off x="5495769" y="4885151"/>
              <a:ext cx="2007321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9B5C794E-CDAE-5D73-5BC2-7407AB1BE50C}"/>
              </a:ext>
            </a:extLst>
          </p:cNvPr>
          <p:cNvGrpSpPr/>
          <p:nvPr/>
        </p:nvGrpSpPr>
        <p:grpSpPr>
          <a:xfrm>
            <a:off x="7477689" y="4642042"/>
            <a:ext cx="1425588" cy="1524833"/>
            <a:chOff x="7477689" y="4642042"/>
            <a:chExt cx="1425588" cy="1524833"/>
          </a:xfrm>
        </p:grpSpPr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058FBEA9-3C54-C34F-A537-FFCC166A8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77689" y="4642042"/>
              <a:ext cx="527077" cy="1060505"/>
            </a:xfrm>
            <a:prstGeom prst="rect">
              <a:avLst/>
            </a:prstGeom>
          </p:spPr>
        </p:pic>
        <p:cxnSp>
          <p:nvCxnSpPr>
            <p:cNvPr id="44" name="直接箭头连接符 43">
              <a:extLst>
                <a:ext uri="{FF2B5EF4-FFF2-40B4-BE49-F238E27FC236}">
                  <a16:creationId xmlns:a16="http://schemas.microsoft.com/office/drawing/2014/main" id="{F3ADD37C-D2A7-9C37-D828-5AF14F892872}"/>
                </a:ext>
              </a:extLst>
            </p:cNvPr>
            <p:cNvCxnSpPr>
              <a:cxnSpLocks/>
            </p:cNvCxnSpPr>
            <p:nvPr/>
          </p:nvCxnSpPr>
          <p:spPr>
            <a:xfrm>
              <a:off x="8004766" y="5429250"/>
              <a:ext cx="624884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5A8587BE-A5D4-D9D0-4491-29B12C64BD2F}"/>
                </a:ext>
              </a:extLst>
            </p:cNvPr>
            <p:cNvSpPr txBox="1"/>
            <p:nvPr/>
          </p:nvSpPr>
          <p:spPr>
            <a:xfrm>
              <a:off x="7750752" y="5797543"/>
              <a:ext cx="11525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80 &lt;= 90?</a:t>
              </a:r>
              <a:endParaRPr lang="ko-KR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11770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706B47-638F-D349-8D66-F9EEFC749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Skiplist</a:t>
            </a:r>
            <a:endParaRPr kumimoji="1"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1BA9AED-3142-B542-8D36-61DE7F7EF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4</a:t>
            </a:fld>
            <a:endParaRPr kumimoji="1" lang="ko-KR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73679B87-9FFB-D627-76DC-49D0EF36B3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5215" y="3429000"/>
            <a:ext cx="8871406" cy="2400423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6B8DD12-BF43-C5AB-F62F-286289E059EA}"/>
              </a:ext>
            </a:extLst>
          </p:cNvPr>
          <p:cNvSpPr txBox="1"/>
          <p:nvPr/>
        </p:nvSpPr>
        <p:spPr>
          <a:xfrm>
            <a:off x="1101436" y="1381991"/>
            <a:ext cx="8871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How to insert new element in </a:t>
            </a:r>
            <a:r>
              <a:rPr lang="en-US" altLang="ko-KR" sz="2400" dirty="0" err="1"/>
              <a:t>skiplist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EF9A62C-38DD-6CD3-A72C-489198BF72AF}"/>
              </a:ext>
            </a:extLst>
          </p:cNvPr>
          <p:cNvGrpSpPr/>
          <p:nvPr/>
        </p:nvGrpSpPr>
        <p:grpSpPr>
          <a:xfrm>
            <a:off x="4726557" y="2821384"/>
            <a:ext cx="1600200" cy="540327"/>
            <a:chOff x="4726557" y="2961409"/>
            <a:chExt cx="1600200" cy="540327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71143D0E-5670-5DC7-7B48-CB9519CDDDA6}"/>
                </a:ext>
              </a:extLst>
            </p:cNvPr>
            <p:cNvSpPr txBox="1"/>
            <p:nvPr/>
          </p:nvSpPr>
          <p:spPr>
            <a:xfrm>
              <a:off x="4726557" y="3059668"/>
              <a:ext cx="1600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INSERT 80</a:t>
              </a:r>
              <a:endParaRPr lang="ko-KR" altLang="en-US" dirty="0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A99C705-6D2E-6BFC-E44D-C9B33AE727B2}"/>
                </a:ext>
              </a:extLst>
            </p:cNvPr>
            <p:cNvSpPr/>
            <p:nvPr/>
          </p:nvSpPr>
          <p:spPr>
            <a:xfrm>
              <a:off x="4726557" y="2961409"/>
              <a:ext cx="1369443" cy="540327"/>
            </a:xfrm>
            <a:prstGeom prst="round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F6378EA3-ED5C-F8F8-8649-1C7997474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792" y="3478894"/>
            <a:ext cx="8833304" cy="2343270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44BA2FDD-D7BB-01B5-0A2E-D634BD6A42B7}"/>
              </a:ext>
            </a:extLst>
          </p:cNvPr>
          <p:cNvGrpSpPr/>
          <p:nvPr/>
        </p:nvGrpSpPr>
        <p:grpSpPr>
          <a:xfrm>
            <a:off x="1589068" y="3174322"/>
            <a:ext cx="8763450" cy="2574613"/>
            <a:chOff x="1589068" y="3174322"/>
            <a:chExt cx="8763450" cy="2574613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9F10CE5-C5C9-1ABF-245A-2F9D332D0821}"/>
                </a:ext>
              </a:extLst>
            </p:cNvPr>
            <p:cNvSpPr txBox="1"/>
            <p:nvPr/>
          </p:nvSpPr>
          <p:spPr>
            <a:xfrm>
              <a:off x="7553195" y="3174322"/>
              <a:ext cx="1600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Coin</a:t>
              </a:r>
              <a:r>
                <a:rPr lang="ko-KR" altLang="en-US" b="1" dirty="0"/>
                <a:t> </a:t>
              </a:r>
              <a:r>
                <a:rPr lang="en-US" altLang="ko-KR" b="1" dirty="0"/>
                <a:t>flip</a:t>
              </a:r>
              <a:endParaRPr lang="ko-KR" altLang="en-US" b="1" dirty="0"/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7E70C181-3C81-3FAE-1AD6-00970B0C5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89068" y="3494569"/>
              <a:ext cx="8763450" cy="22543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9914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EB108A-61E7-BA52-B3BC-FAFA7FEEF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Skiplist --Node</a:t>
            </a:r>
            <a:endParaRPr lang="ko-KR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7E4CF19-39D0-CA59-6680-E20F14941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5</a:t>
            </a:fld>
            <a:endParaRPr kumimoji="1" lang="ko-KR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3A3F9C-E82D-0108-08F3-6C34B84EF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76" y="1302707"/>
            <a:ext cx="6099892" cy="5201621"/>
          </a:xfrm>
          <a:prstGeom prst="rect">
            <a:avLst/>
          </a:prstGeom>
        </p:spPr>
      </p:pic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6C57755A-E9E2-A670-68AA-C398CE1A5E72}"/>
              </a:ext>
            </a:extLst>
          </p:cNvPr>
          <p:cNvCxnSpPr/>
          <p:nvPr/>
        </p:nvCxnSpPr>
        <p:spPr>
          <a:xfrm>
            <a:off x="526093" y="2367419"/>
            <a:ext cx="626301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34C06413-EC73-B460-6F0C-784EB5303665}"/>
              </a:ext>
            </a:extLst>
          </p:cNvPr>
          <p:cNvSpPr txBox="1"/>
          <p:nvPr/>
        </p:nvSpPr>
        <p:spPr>
          <a:xfrm>
            <a:off x="6989523" y="2141951"/>
            <a:ext cx="3031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</a:t>
            </a:r>
            <a:r>
              <a:rPr lang="ko-KR" altLang="en-US" dirty="0"/>
              <a:t>에서는 </a:t>
            </a:r>
            <a:r>
              <a:rPr lang="en-US" altLang="ko-KR" dirty="0"/>
              <a:t>key</a:t>
            </a:r>
            <a:r>
              <a:rPr lang="ko-KR" altLang="en-US" dirty="0"/>
              <a:t>를 저장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3D8DC0FB-60E2-66D0-F2AE-6455B2F5AF4C}"/>
              </a:ext>
            </a:extLst>
          </p:cNvPr>
          <p:cNvCxnSpPr/>
          <p:nvPr/>
        </p:nvCxnSpPr>
        <p:spPr>
          <a:xfrm>
            <a:off x="526093" y="4098098"/>
            <a:ext cx="626301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F3208E84-9561-48B9-B975-4EC0F7FA7C96}"/>
              </a:ext>
            </a:extLst>
          </p:cNvPr>
          <p:cNvSpPr txBox="1"/>
          <p:nvPr/>
        </p:nvSpPr>
        <p:spPr>
          <a:xfrm>
            <a:off x="6989522" y="3789543"/>
            <a:ext cx="3031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지정한 </a:t>
            </a:r>
            <a:r>
              <a:rPr lang="en-US" altLang="ko-KR" dirty="0"/>
              <a:t>level</a:t>
            </a:r>
            <a:r>
              <a:rPr lang="ko-KR" altLang="en-US" dirty="0"/>
              <a:t>에서 해당</a:t>
            </a:r>
            <a:r>
              <a:rPr lang="en-US" altLang="ko-KR" dirty="0"/>
              <a:t>node</a:t>
            </a:r>
            <a:r>
              <a:rPr lang="ko-KR" altLang="en-US" dirty="0"/>
              <a:t>의 </a:t>
            </a:r>
            <a:r>
              <a:rPr lang="en-US" altLang="ko-KR" dirty="0"/>
              <a:t>next node</a:t>
            </a:r>
            <a:r>
              <a:rPr lang="ko-KR" altLang="en-US" dirty="0"/>
              <a:t>를 </a:t>
            </a:r>
            <a:r>
              <a:rPr lang="en-US" altLang="ko-KR" dirty="0"/>
              <a:t>load</a:t>
            </a:r>
            <a:r>
              <a:rPr lang="ko-KR" altLang="en-US" dirty="0"/>
              <a:t> 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78B82E00-6D12-E373-B897-56185A4DFCFC}"/>
              </a:ext>
            </a:extLst>
          </p:cNvPr>
          <p:cNvCxnSpPr/>
          <p:nvPr/>
        </p:nvCxnSpPr>
        <p:spPr>
          <a:xfrm>
            <a:off x="515655" y="5340260"/>
            <a:ext cx="626301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819220C2-1152-C0F5-96D1-62174DA7B974}"/>
              </a:ext>
            </a:extLst>
          </p:cNvPr>
          <p:cNvSpPr txBox="1"/>
          <p:nvPr/>
        </p:nvSpPr>
        <p:spPr>
          <a:xfrm>
            <a:off x="6989522" y="5064929"/>
            <a:ext cx="3031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지정한 </a:t>
            </a:r>
            <a:r>
              <a:rPr lang="en-US" altLang="ko-KR" dirty="0"/>
              <a:t>level</a:t>
            </a:r>
            <a:r>
              <a:rPr lang="ko-KR" altLang="en-US" dirty="0"/>
              <a:t>에서 해당</a:t>
            </a:r>
            <a:r>
              <a:rPr lang="en-US" altLang="ko-KR" dirty="0"/>
              <a:t>node</a:t>
            </a:r>
            <a:r>
              <a:rPr lang="ko-KR" altLang="en-US" dirty="0"/>
              <a:t>의 </a:t>
            </a:r>
            <a:r>
              <a:rPr lang="en-US" altLang="ko-KR" dirty="0"/>
              <a:t>next node</a:t>
            </a:r>
            <a:r>
              <a:rPr lang="ko-KR" altLang="en-US" dirty="0"/>
              <a:t>를 </a:t>
            </a:r>
            <a:r>
              <a:rPr lang="en-US" altLang="ko-KR" dirty="0"/>
              <a:t>x</a:t>
            </a:r>
            <a:r>
              <a:rPr lang="ko-KR" altLang="en-US" dirty="0"/>
              <a:t>로 지정</a:t>
            </a:r>
          </a:p>
        </p:txBody>
      </p:sp>
    </p:spTree>
    <p:extLst>
      <p:ext uri="{BB962C8B-B14F-4D97-AF65-F5344CB8AC3E}">
        <p14:creationId xmlns:p14="http://schemas.microsoft.com/office/powerpoint/2010/main" val="669765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FA2B46-EAF7-F2D9-C127-8499477B9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Skiplist</a:t>
            </a:r>
            <a:r>
              <a:rPr lang="ko-KR" altLang="en-US" dirty="0"/>
              <a:t> </a:t>
            </a:r>
            <a:r>
              <a:rPr lang="en-US" altLang="ko-KR" dirty="0"/>
              <a:t>--</a:t>
            </a:r>
            <a:r>
              <a:rPr lang="ko-KR" altLang="en-US" dirty="0"/>
              <a:t>변수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1DD906-AF48-22A8-641F-1B079F60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6</a:t>
            </a:fld>
            <a:endParaRPr kumimoji="1" lang="ko-KR" altLang="en-US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0F9C9334-717F-4307-05EA-489E90121A26}"/>
              </a:ext>
            </a:extLst>
          </p:cNvPr>
          <p:cNvGrpSpPr/>
          <p:nvPr/>
        </p:nvGrpSpPr>
        <p:grpSpPr>
          <a:xfrm>
            <a:off x="288075" y="1363110"/>
            <a:ext cx="11120154" cy="628528"/>
            <a:chOff x="288075" y="1363110"/>
            <a:chExt cx="11120154" cy="628528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443E6598-9311-9E18-5950-1F3A7E16C1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8075" y="1363110"/>
              <a:ext cx="2760591" cy="628528"/>
            </a:xfrm>
            <a:prstGeom prst="rect">
              <a:avLst/>
            </a:prstGeom>
          </p:spPr>
        </p:pic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645DF004-5EF4-CA60-FE60-EF8F458FAD44}"/>
                </a:ext>
              </a:extLst>
            </p:cNvPr>
            <p:cNvCxnSpPr/>
            <p:nvPr/>
          </p:nvCxnSpPr>
          <p:spPr>
            <a:xfrm>
              <a:off x="3211286" y="1687286"/>
              <a:ext cx="3429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F4FCAAF4-E3AB-03BF-A162-5D0AF7E78809}"/>
                </a:ext>
              </a:extLst>
            </p:cNvPr>
            <p:cNvSpPr txBox="1"/>
            <p:nvPr/>
          </p:nvSpPr>
          <p:spPr>
            <a:xfrm>
              <a:off x="6691808" y="1501060"/>
              <a:ext cx="47164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Skiplist</a:t>
              </a:r>
              <a:r>
                <a:rPr lang="ko-KR" altLang="en-US" dirty="0"/>
                <a:t>의 내부 최대</a:t>
              </a:r>
              <a:r>
                <a:rPr lang="en-US" altLang="ko-KR" dirty="0"/>
                <a:t>level</a:t>
              </a:r>
              <a:endParaRPr lang="ko-KR" altLang="en-US" dirty="0"/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2DF16A15-EFE1-956F-97D6-B20DFF150F71}"/>
              </a:ext>
            </a:extLst>
          </p:cNvPr>
          <p:cNvGrpSpPr/>
          <p:nvPr/>
        </p:nvGrpSpPr>
        <p:grpSpPr>
          <a:xfrm>
            <a:off x="288076" y="2313808"/>
            <a:ext cx="11120153" cy="369332"/>
            <a:chOff x="288076" y="2215834"/>
            <a:chExt cx="11120153" cy="369332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C6AD95BB-0F6E-448D-1B47-D335677BF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8076" y="2215834"/>
              <a:ext cx="3089538" cy="314423"/>
            </a:xfrm>
            <a:prstGeom prst="rect">
              <a:avLst/>
            </a:prstGeom>
          </p:spPr>
        </p:pic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9C20878B-0241-F757-D4D4-0FDA5D2CCC18}"/>
                </a:ext>
              </a:extLst>
            </p:cNvPr>
            <p:cNvCxnSpPr/>
            <p:nvPr/>
          </p:nvCxnSpPr>
          <p:spPr>
            <a:xfrm>
              <a:off x="3211286" y="2394857"/>
              <a:ext cx="3429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ECE4049-F2CA-93EF-82F3-2D58C862F1BE}"/>
                </a:ext>
              </a:extLst>
            </p:cNvPr>
            <p:cNvSpPr txBox="1"/>
            <p:nvPr/>
          </p:nvSpPr>
          <p:spPr>
            <a:xfrm>
              <a:off x="6691808" y="2215834"/>
              <a:ext cx="47164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Skiplist</a:t>
              </a:r>
              <a:r>
                <a:rPr lang="ko-KR" altLang="en-US" dirty="0"/>
                <a:t>의 내부 </a:t>
              </a:r>
              <a:r>
                <a:rPr lang="en-US" altLang="ko-KR" dirty="0"/>
                <a:t>key</a:t>
              </a:r>
              <a:r>
                <a:rPr lang="ko-KR" altLang="en-US" dirty="0"/>
                <a:t>크기를 </a:t>
              </a:r>
              <a:r>
                <a:rPr lang="en-US" altLang="ko-KR" dirty="0"/>
                <a:t>compare</a:t>
              </a:r>
              <a:endParaRPr lang="ko-KR" altLang="en-US" dirty="0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8B69C969-DC91-9809-DDB3-E02A0B0C85B7}"/>
              </a:ext>
            </a:extLst>
          </p:cNvPr>
          <p:cNvGrpSpPr/>
          <p:nvPr/>
        </p:nvGrpSpPr>
        <p:grpSpPr>
          <a:xfrm>
            <a:off x="379051" y="3184891"/>
            <a:ext cx="11029178" cy="369332"/>
            <a:chOff x="379051" y="2901859"/>
            <a:chExt cx="11029178" cy="369332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4352D16-56A2-966D-D387-CBD2F7420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9051" y="2901859"/>
              <a:ext cx="5855557" cy="295860"/>
            </a:xfrm>
            <a:prstGeom prst="rect">
              <a:avLst/>
            </a:prstGeom>
          </p:spPr>
        </p:pic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BE8EE9E7-0C43-8514-7797-485B4AF9C16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058886"/>
              <a:ext cx="544286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5D1ECECB-025A-1BC9-9F83-4EB4EF2F1A60}"/>
                </a:ext>
              </a:extLst>
            </p:cNvPr>
            <p:cNvSpPr txBox="1"/>
            <p:nvPr/>
          </p:nvSpPr>
          <p:spPr>
            <a:xfrm>
              <a:off x="6691808" y="2901859"/>
              <a:ext cx="47164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Memory</a:t>
              </a:r>
              <a:r>
                <a:rPr lang="ko-KR" altLang="en-US" dirty="0"/>
                <a:t>부배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B3151EB-1727-48EB-2969-6380DD98D1DA}"/>
              </a:ext>
            </a:extLst>
          </p:cNvPr>
          <p:cNvGrpSpPr/>
          <p:nvPr/>
        </p:nvGrpSpPr>
        <p:grpSpPr>
          <a:xfrm>
            <a:off x="379052" y="4051890"/>
            <a:ext cx="11029177" cy="369332"/>
            <a:chOff x="379052" y="3616461"/>
            <a:chExt cx="11029177" cy="369332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B259BBFE-CB0C-F2E4-B9B8-155F4D53E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9052" y="3653197"/>
              <a:ext cx="1861450" cy="295860"/>
            </a:xfrm>
            <a:prstGeom prst="rect">
              <a:avLst/>
            </a:prstGeom>
          </p:spPr>
        </p:pic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E5923143-5034-2D42-D54F-1B6EA7D0662D}"/>
                </a:ext>
              </a:extLst>
            </p:cNvPr>
            <p:cNvCxnSpPr/>
            <p:nvPr/>
          </p:nvCxnSpPr>
          <p:spPr>
            <a:xfrm>
              <a:off x="3262808" y="3820886"/>
              <a:ext cx="3429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A3F2590E-542E-B2B5-FA8D-85BE1213D800}"/>
                </a:ext>
              </a:extLst>
            </p:cNvPr>
            <p:cNvSpPr txBox="1"/>
            <p:nvPr/>
          </p:nvSpPr>
          <p:spPr>
            <a:xfrm>
              <a:off x="6691808" y="3616461"/>
              <a:ext cx="47164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Skiplist</a:t>
              </a:r>
              <a:r>
                <a:rPr lang="ko-KR" altLang="en-US" dirty="0"/>
                <a:t>의 </a:t>
              </a:r>
              <a:r>
                <a:rPr lang="en-US" altLang="ko-KR" dirty="0"/>
                <a:t>sentinel node</a:t>
              </a:r>
              <a:endParaRPr lang="ko-KR" altLang="en-US" dirty="0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9B6C7635-59EB-C5D3-AC57-AB1D2F28936F}"/>
              </a:ext>
            </a:extLst>
          </p:cNvPr>
          <p:cNvGrpSpPr/>
          <p:nvPr/>
        </p:nvGrpSpPr>
        <p:grpSpPr>
          <a:xfrm>
            <a:off x="379051" y="5059204"/>
            <a:ext cx="11029178" cy="369332"/>
            <a:chOff x="379051" y="4547574"/>
            <a:chExt cx="11029178" cy="369332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CC6E964D-306D-B346-3092-C998CF05F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9051" y="4584310"/>
              <a:ext cx="2483113" cy="295860"/>
            </a:xfrm>
            <a:prstGeom prst="rect">
              <a:avLst/>
            </a:prstGeom>
          </p:spPr>
        </p:pic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B9D1A260-3D25-B89B-C209-B3AB53442597}"/>
                </a:ext>
              </a:extLst>
            </p:cNvPr>
            <p:cNvCxnSpPr/>
            <p:nvPr/>
          </p:nvCxnSpPr>
          <p:spPr>
            <a:xfrm>
              <a:off x="3262808" y="4735286"/>
              <a:ext cx="34290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7B0424CF-E53E-40AE-A09B-82786B47A1C5}"/>
                </a:ext>
              </a:extLst>
            </p:cNvPr>
            <p:cNvSpPr txBox="1"/>
            <p:nvPr/>
          </p:nvSpPr>
          <p:spPr>
            <a:xfrm>
              <a:off x="6691808" y="4547574"/>
              <a:ext cx="47164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현재</a:t>
              </a:r>
              <a:r>
                <a:rPr lang="en-US" altLang="ko-KR" dirty="0" err="1"/>
                <a:t>skiplist</a:t>
              </a:r>
              <a:r>
                <a:rPr lang="ko-KR" altLang="en-US" dirty="0"/>
                <a:t>가 사용중인 최대 </a:t>
              </a:r>
              <a:r>
                <a:rPr lang="en-US" altLang="ko-KR" dirty="0"/>
                <a:t>level</a:t>
              </a:r>
              <a:r>
                <a:rPr lang="ko-KR" altLang="en-US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3454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63B3D7-A66F-DCF7-629B-E41891D2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Skiplist --insert</a:t>
            </a:r>
            <a:endParaRPr lang="ko-KR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2975B0C-C7FF-7FDE-B573-99DDB2950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7</a:t>
            </a:fld>
            <a:endParaRPr kumimoji="1" lang="ko-KR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6E1DDC4-8355-F764-F148-B4D091B84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75" y="1390544"/>
            <a:ext cx="4596031" cy="5113783"/>
          </a:xfrm>
          <a:prstGeom prst="rect">
            <a:avLst/>
          </a:prstGeom>
        </p:spPr>
      </p:pic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E87963F6-FE2E-762B-ECE4-29A095DFFDE1}"/>
              </a:ext>
            </a:extLst>
          </p:cNvPr>
          <p:cNvCxnSpPr/>
          <p:nvPr/>
        </p:nvCxnSpPr>
        <p:spPr>
          <a:xfrm>
            <a:off x="1996440" y="2057400"/>
            <a:ext cx="196596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F410B26E-40E2-F982-42A8-3A12C30F5282}"/>
              </a:ext>
            </a:extLst>
          </p:cNvPr>
          <p:cNvSpPr txBox="1"/>
          <p:nvPr/>
        </p:nvSpPr>
        <p:spPr>
          <a:xfrm>
            <a:off x="3886200" y="1926595"/>
            <a:ext cx="43434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Prev</a:t>
            </a:r>
            <a:r>
              <a:rPr lang="ko-KR" altLang="en-US" sz="1050" dirty="0"/>
              <a:t> </a:t>
            </a:r>
            <a:r>
              <a:rPr lang="en-US" altLang="ko-KR" sz="1050" dirty="0"/>
              <a:t>node</a:t>
            </a:r>
            <a:r>
              <a:rPr lang="ko-KR" altLang="en-US" sz="1050" dirty="0"/>
              <a:t>선언</a:t>
            </a:r>
            <a:r>
              <a:rPr lang="en-US" altLang="ko-KR" sz="1050" dirty="0"/>
              <a:t>. =insert</a:t>
            </a:r>
            <a:r>
              <a:rPr lang="ko-KR" altLang="en-US" sz="1050" dirty="0"/>
              <a:t>할 </a:t>
            </a:r>
            <a:r>
              <a:rPr lang="en-US" altLang="ko-KR" sz="1050" dirty="0"/>
              <a:t>key</a:t>
            </a:r>
            <a:r>
              <a:rPr lang="ko-KR" altLang="en-US" sz="1050" dirty="0"/>
              <a:t>의 앞 </a:t>
            </a:r>
            <a:r>
              <a:rPr lang="en-US" altLang="ko-KR" sz="1050" dirty="0"/>
              <a:t>node</a:t>
            </a:r>
            <a:r>
              <a:rPr lang="ko-KR" altLang="en-US" sz="1050" dirty="0"/>
              <a:t> 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39F705B-F313-5051-2A24-538E48E9677F}"/>
              </a:ext>
            </a:extLst>
          </p:cNvPr>
          <p:cNvCxnSpPr/>
          <p:nvPr/>
        </p:nvCxnSpPr>
        <p:spPr>
          <a:xfrm>
            <a:off x="2994660" y="2247900"/>
            <a:ext cx="196596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C25ED2FF-3788-C582-CEC3-6E53AB2E89BE}"/>
              </a:ext>
            </a:extLst>
          </p:cNvPr>
          <p:cNvSpPr txBox="1"/>
          <p:nvPr/>
        </p:nvSpPr>
        <p:spPr>
          <a:xfrm>
            <a:off x="4884106" y="2117095"/>
            <a:ext cx="36746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Insert</a:t>
            </a:r>
            <a:r>
              <a:rPr lang="ko-KR" altLang="en-US" sz="1050" dirty="0"/>
              <a:t> </a:t>
            </a:r>
            <a:r>
              <a:rPr lang="en-US" altLang="ko-KR" sz="1050" dirty="0"/>
              <a:t>key</a:t>
            </a:r>
            <a:r>
              <a:rPr lang="ko-KR" altLang="en-US" sz="1050" dirty="0"/>
              <a:t>보다 크거나 같은 키의 자리를 찾기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2F03DDA-0437-D3D5-42B1-2C349A2166D6}"/>
              </a:ext>
            </a:extLst>
          </p:cNvPr>
          <p:cNvCxnSpPr/>
          <p:nvPr/>
        </p:nvCxnSpPr>
        <p:spPr>
          <a:xfrm>
            <a:off x="2278380" y="2979420"/>
            <a:ext cx="196596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6E8C24A6-AD65-334F-8AF4-9B053D7754D9}"/>
              </a:ext>
            </a:extLst>
          </p:cNvPr>
          <p:cNvSpPr txBox="1"/>
          <p:nvPr/>
        </p:nvSpPr>
        <p:spPr>
          <a:xfrm>
            <a:off x="4191849" y="2848615"/>
            <a:ext cx="36746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Insert</a:t>
            </a:r>
            <a:r>
              <a:rPr lang="ko-KR" altLang="en-US" sz="1050" dirty="0"/>
              <a:t> </a:t>
            </a:r>
            <a:r>
              <a:rPr lang="en-US" altLang="ko-KR" sz="1050" dirty="0"/>
              <a:t>key</a:t>
            </a:r>
            <a:r>
              <a:rPr lang="ko-KR" altLang="en-US" sz="1050" dirty="0"/>
              <a:t>가 </a:t>
            </a:r>
            <a:r>
              <a:rPr lang="en-US" altLang="ko-KR" sz="1050" dirty="0" err="1"/>
              <a:t>skiplist</a:t>
            </a:r>
            <a:r>
              <a:rPr lang="ko-KR" altLang="en-US" sz="1050" dirty="0"/>
              <a:t>내에서 가질 </a:t>
            </a:r>
            <a:r>
              <a:rPr lang="en-US" altLang="ko-KR" sz="1050" dirty="0"/>
              <a:t>level</a:t>
            </a:r>
            <a:r>
              <a:rPr lang="ko-KR" altLang="en-US" sz="1050" dirty="0"/>
              <a:t>을 </a:t>
            </a:r>
            <a:r>
              <a:rPr lang="en-US" altLang="ko-KR" sz="1050" dirty="0"/>
              <a:t>random</a:t>
            </a:r>
            <a:r>
              <a:rPr lang="ko-KR" altLang="en-US" sz="1050" dirty="0"/>
              <a:t>으로 설정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AEEEC75-143C-D736-B51A-BD39105F446F}"/>
              </a:ext>
            </a:extLst>
          </p:cNvPr>
          <p:cNvCxnSpPr/>
          <p:nvPr/>
        </p:nvCxnSpPr>
        <p:spPr>
          <a:xfrm>
            <a:off x="2308860" y="3429000"/>
            <a:ext cx="196596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574F16C1-2605-8D0E-6FF7-52F7F6126951}"/>
              </a:ext>
            </a:extLst>
          </p:cNvPr>
          <p:cNvSpPr txBox="1"/>
          <p:nvPr/>
        </p:nvSpPr>
        <p:spPr>
          <a:xfrm>
            <a:off x="4191848" y="3284878"/>
            <a:ext cx="5135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?Random</a:t>
            </a:r>
            <a:r>
              <a:rPr lang="ko-KR" altLang="en-US" sz="1050" dirty="0"/>
              <a:t>으로 나온값이 </a:t>
            </a:r>
            <a:r>
              <a:rPr lang="en-US" altLang="ko-KR" sz="1050" dirty="0"/>
              <a:t>GetMaxHeight</a:t>
            </a:r>
            <a:r>
              <a:rPr lang="ko-KR" altLang="en-US" sz="1050" dirty="0"/>
              <a:t>보다 클때 큰 부분을 </a:t>
            </a:r>
            <a:r>
              <a:rPr lang="en-US" altLang="ko-KR" sz="1050" dirty="0"/>
              <a:t>head</a:t>
            </a:r>
            <a:r>
              <a:rPr lang="ko-KR" altLang="en-US" sz="1050" dirty="0"/>
              <a:t>에 연결</a:t>
            </a:r>
            <a:r>
              <a:rPr lang="en-US" altLang="ko-KR" sz="1050" dirty="0"/>
              <a:t>?</a:t>
            </a:r>
            <a:endParaRPr lang="ko-KR" altLang="en-US" sz="1050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92A2215A-B220-06F9-B433-7C8F24973A91}"/>
              </a:ext>
            </a:extLst>
          </p:cNvPr>
          <p:cNvCxnSpPr>
            <a:cxnSpLocks/>
          </p:cNvCxnSpPr>
          <p:nvPr/>
        </p:nvCxnSpPr>
        <p:spPr>
          <a:xfrm>
            <a:off x="3886200" y="4808220"/>
            <a:ext cx="54483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8AA6CD68-EBB2-A1D8-9A56-BA8686CB9D71}"/>
              </a:ext>
            </a:extLst>
          </p:cNvPr>
          <p:cNvSpPr txBox="1"/>
          <p:nvPr/>
        </p:nvSpPr>
        <p:spPr>
          <a:xfrm>
            <a:off x="4354516" y="4679370"/>
            <a:ext cx="36746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Max_height</a:t>
            </a:r>
            <a:r>
              <a:rPr lang="ko-KR" altLang="en-US" sz="1050" dirty="0"/>
              <a:t>를 갱신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A0AC7AED-1EDC-C100-591A-10348428786A}"/>
              </a:ext>
            </a:extLst>
          </p:cNvPr>
          <p:cNvCxnSpPr>
            <a:cxnSpLocks/>
          </p:cNvCxnSpPr>
          <p:nvPr/>
        </p:nvCxnSpPr>
        <p:spPr>
          <a:xfrm>
            <a:off x="2087880" y="5265420"/>
            <a:ext cx="263867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85022737-89A5-583D-F5EC-70A75CC6B2F2}"/>
              </a:ext>
            </a:extLst>
          </p:cNvPr>
          <p:cNvSpPr txBox="1"/>
          <p:nvPr/>
        </p:nvSpPr>
        <p:spPr>
          <a:xfrm>
            <a:off x="4689042" y="5134615"/>
            <a:ext cx="36746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Insert</a:t>
            </a:r>
            <a:r>
              <a:rPr lang="ko-KR" altLang="en-US" sz="1050" dirty="0"/>
              <a:t>할 </a:t>
            </a:r>
            <a:r>
              <a:rPr lang="en-US" altLang="ko-KR" sz="1050" dirty="0"/>
              <a:t>node</a:t>
            </a:r>
            <a:r>
              <a:rPr lang="ko-KR" altLang="en-US" sz="1050" dirty="0"/>
              <a:t>를 생성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4D7D9C8A-A221-E25D-C704-24D6117BED2E}"/>
              </a:ext>
            </a:extLst>
          </p:cNvPr>
          <p:cNvCxnSpPr>
            <a:cxnSpLocks/>
          </p:cNvCxnSpPr>
          <p:nvPr/>
        </p:nvCxnSpPr>
        <p:spPr>
          <a:xfrm>
            <a:off x="3787140" y="5875020"/>
            <a:ext cx="101346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B3E08574-66D2-5D29-9BC2-9472237D3FEB}"/>
              </a:ext>
            </a:extLst>
          </p:cNvPr>
          <p:cNvSpPr txBox="1"/>
          <p:nvPr/>
        </p:nvSpPr>
        <p:spPr>
          <a:xfrm>
            <a:off x="4726557" y="5744215"/>
            <a:ext cx="36746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먼저 </a:t>
            </a:r>
            <a:r>
              <a:rPr lang="en-US" altLang="ko-KR" sz="1050" dirty="0"/>
              <a:t>x node</a:t>
            </a:r>
            <a:r>
              <a:rPr lang="ko-KR" altLang="en-US" sz="1050" dirty="0"/>
              <a:t>의 </a:t>
            </a:r>
            <a:r>
              <a:rPr lang="en-US" altLang="ko-KR" sz="1050" dirty="0"/>
              <a:t>next node</a:t>
            </a:r>
            <a:r>
              <a:rPr lang="ko-KR" altLang="en-US" sz="1050" dirty="0"/>
              <a:t>를 </a:t>
            </a:r>
            <a:r>
              <a:rPr lang="en-US" altLang="ko-KR" sz="1050" dirty="0"/>
              <a:t>prev</a:t>
            </a:r>
            <a:r>
              <a:rPr lang="ko-KR" altLang="en-US" sz="1050" dirty="0"/>
              <a:t>의 </a:t>
            </a:r>
            <a:r>
              <a:rPr lang="en-US" altLang="ko-KR" sz="1050" dirty="0"/>
              <a:t>next node</a:t>
            </a:r>
            <a:r>
              <a:rPr lang="ko-KR" altLang="en-US" sz="1050" dirty="0"/>
              <a:t>로 지향</a:t>
            </a: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7206CBC0-6253-4852-A074-FB08EE90752A}"/>
              </a:ext>
            </a:extLst>
          </p:cNvPr>
          <p:cNvCxnSpPr>
            <a:cxnSpLocks/>
          </p:cNvCxnSpPr>
          <p:nvPr/>
        </p:nvCxnSpPr>
        <p:spPr>
          <a:xfrm>
            <a:off x="2079360" y="6021065"/>
            <a:ext cx="90006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6C43CB6A-F3C5-BD12-1D2D-796BFC2AAC11}"/>
              </a:ext>
            </a:extLst>
          </p:cNvPr>
          <p:cNvSpPr txBox="1"/>
          <p:nvPr/>
        </p:nvSpPr>
        <p:spPr>
          <a:xfrm>
            <a:off x="2908555" y="5916617"/>
            <a:ext cx="36746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Prev</a:t>
            </a:r>
            <a:r>
              <a:rPr lang="ko-KR" altLang="en-US" sz="1050" dirty="0"/>
              <a:t>를 </a:t>
            </a:r>
            <a:r>
              <a:rPr lang="en-US" altLang="ko-KR" sz="1050" dirty="0"/>
              <a:t>x node</a:t>
            </a:r>
            <a:r>
              <a:rPr lang="ko-KR" altLang="en-US" sz="1050" dirty="0"/>
              <a:t>에 지향</a:t>
            </a:r>
          </a:p>
        </p:txBody>
      </p:sp>
    </p:spTree>
    <p:extLst>
      <p:ext uri="{BB962C8B-B14F-4D97-AF65-F5344CB8AC3E}">
        <p14:creationId xmlns:p14="http://schemas.microsoft.com/office/powerpoint/2010/main" val="2652745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FC2143-43F6-88ED-0644-FF414EFA4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Skiplist --insert</a:t>
            </a:r>
            <a:endParaRPr lang="ko-KR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BAF4461-CAE0-56D3-6B38-6B5D308B0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8</a:t>
            </a:fld>
            <a:endParaRPr kumimoji="1" lang="ko-KR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2CA1D7-DB7F-DE17-4751-4326F10BA7FC}"/>
              </a:ext>
            </a:extLst>
          </p:cNvPr>
          <p:cNvGrpSpPr/>
          <p:nvPr/>
        </p:nvGrpSpPr>
        <p:grpSpPr>
          <a:xfrm>
            <a:off x="4726557" y="2821384"/>
            <a:ext cx="1600200" cy="540327"/>
            <a:chOff x="4726557" y="2961409"/>
            <a:chExt cx="1600200" cy="54032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179D8AA-E50E-9535-1DC6-6A0D0D1B0B57}"/>
                </a:ext>
              </a:extLst>
            </p:cNvPr>
            <p:cNvSpPr txBox="1"/>
            <p:nvPr/>
          </p:nvSpPr>
          <p:spPr>
            <a:xfrm>
              <a:off x="4726557" y="3059668"/>
              <a:ext cx="1600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INSERT 80</a:t>
              </a:r>
              <a:endParaRPr lang="ko-KR" altLang="en-US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DAE3CEA6-9BAC-451F-C800-DD4A321BC722}"/>
                </a:ext>
              </a:extLst>
            </p:cNvPr>
            <p:cNvSpPr/>
            <p:nvPr/>
          </p:nvSpPr>
          <p:spPr>
            <a:xfrm>
              <a:off x="4726557" y="2961409"/>
              <a:ext cx="1369443" cy="540327"/>
            </a:xfrm>
            <a:prstGeom prst="round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A5AC13A1-EBC9-F8F5-616B-0D99839FB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068" y="3494569"/>
            <a:ext cx="8763450" cy="2254366"/>
          </a:xfrm>
          <a:prstGeom prst="rect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7418FF8E-D9D0-8315-FA84-6887827DFDA8}"/>
              </a:ext>
            </a:extLst>
          </p:cNvPr>
          <p:cNvGrpSpPr/>
          <p:nvPr/>
        </p:nvGrpSpPr>
        <p:grpSpPr>
          <a:xfrm>
            <a:off x="7632700" y="5226050"/>
            <a:ext cx="1085850" cy="522885"/>
            <a:chOff x="7632700" y="5226050"/>
            <a:chExt cx="1085850" cy="522885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201B51A-2A97-EBC3-1993-FDF57CF45C4D}"/>
                </a:ext>
              </a:extLst>
            </p:cNvPr>
            <p:cNvSpPr/>
            <p:nvPr/>
          </p:nvSpPr>
          <p:spPr>
            <a:xfrm>
              <a:off x="7645400" y="5226050"/>
              <a:ext cx="228600" cy="5228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A0654A85-6FB7-A3DD-73D6-DAF9A4108016}"/>
                </a:ext>
              </a:extLst>
            </p:cNvPr>
            <p:cNvSpPr/>
            <p:nvPr/>
          </p:nvSpPr>
          <p:spPr>
            <a:xfrm>
              <a:off x="8428038" y="5226050"/>
              <a:ext cx="249238" cy="4406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4F3192AF-0D3C-A03A-8A20-FAAF874657AD}"/>
                </a:ext>
              </a:extLst>
            </p:cNvPr>
            <p:cNvCxnSpPr>
              <a:cxnSpLocks/>
            </p:cNvCxnSpPr>
            <p:nvPr/>
          </p:nvCxnSpPr>
          <p:spPr>
            <a:xfrm>
              <a:off x="7632700" y="5435600"/>
              <a:ext cx="108585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13BF4934-A4B9-3FE5-563E-4077CF9CA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11" y="1379452"/>
            <a:ext cx="6369377" cy="977950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A71BBBF3-5811-BE6D-51F8-BEDC784FC038}"/>
              </a:ext>
            </a:extLst>
          </p:cNvPr>
          <p:cNvGrpSpPr/>
          <p:nvPr/>
        </p:nvGrpSpPr>
        <p:grpSpPr>
          <a:xfrm>
            <a:off x="7632700" y="4657317"/>
            <a:ext cx="1943100" cy="522885"/>
            <a:chOff x="7632700" y="4657317"/>
            <a:chExt cx="1943100" cy="522885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3381DD2-85C1-B387-B8B2-81F4E99D3BB6}"/>
                </a:ext>
              </a:extLst>
            </p:cNvPr>
            <p:cNvSpPr/>
            <p:nvPr/>
          </p:nvSpPr>
          <p:spPr>
            <a:xfrm>
              <a:off x="7645400" y="4657317"/>
              <a:ext cx="228600" cy="5228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AD754C92-012D-E79A-F5AC-ECAE2EC79F7D}"/>
                </a:ext>
              </a:extLst>
            </p:cNvPr>
            <p:cNvCxnSpPr>
              <a:cxnSpLocks/>
            </p:cNvCxnSpPr>
            <p:nvPr/>
          </p:nvCxnSpPr>
          <p:spPr>
            <a:xfrm>
              <a:off x="7632700" y="4895850"/>
              <a:ext cx="19431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3963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152826-B88B-0009-857F-140C73135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Skiplist --find</a:t>
            </a:r>
            <a:endParaRPr lang="ko-KR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724D8ED-4AC7-4DBC-A4C4-A3DC3C418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9</a:t>
            </a:fld>
            <a:endParaRPr kumimoji="1" lang="ko-KR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DC8EF84-6BE3-15E0-822C-B6C1C5410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76" y="1466378"/>
            <a:ext cx="5311494" cy="187645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0B29ADB-5BF8-762F-A5F1-91D366E1BD85}"/>
              </a:ext>
            </a:extLst>
          </p:cNvPr>
          <p:cNvSpPr txBox="1"/>
          <p:nvPr/>
        </p:nvSpPr>
        <p:spPr>
          <a:xfrm>
            <a:off x="2152650" y="3430308"/>
            <a:ext cx="3649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해당</a:t>
            </a:r>
            <a:r>
              <a:rPr lang="en-US" altLang="ko-KR" dirty="0"/>
              <a:t>key</a:t>
            </a:r>
            <a:r>
              <a:rPr lang="ko-KR" altLang="en-US" dirty="0"/>
              <a:t>보다 큰 </a:t>
            </a:r>
            <a:r>
              <a:rPr lang="en-US" altLang="ko-KR" dirty="0"/>
              <a:t>key</a:t>
            </a:r>
            <a:r>
              <a:rPr lang="ko-KR" altLang="en-US" dirty="0"/>
              <a:t>를 소지한 첫번째</a:t>
            </a:r>
            <a:r>
              <a:rPr lang="en-US" altLang="ko-KR" dirty="0"/>
              <a:t>node</a:t>
            </a:r>
            <a:r>
              <a:rPr lang="ko-KR" altLang="en-US" dirty="0"/>
              <a:t>를 찾아 </a:t>
            </a:r>
            <a:r>
              <a:rPr lang="en-US" altLang="ko-KR" dirty="0"/>
              <a:t>key</a:t>
            </a:r>
            <a:r>
              <a:rPr lang="ko-KR" altLang="en-US" dirty="0"/>
              <a:t>를 비교</a:t>
            </a:r>
            <a:endParaRPr lang="en-US" altLang="ko-KR" dirty="0"/>
          </a:p>
        </p:txBody>
      </p:sp>
      <p:sp>
        <p:nvSpPr>
          <p:cNvPr id="8" name="右大括号 7">
            <a:extLst>
              <a:ext uri="{FF2B5EF4-FFF2-40B4-BE49-F238E27FC236}">
                <a16:creationId xmlns:a16="http://schemas.microsoft.com/office/drawing/2014/main" id="{77FA9BD1-1F4E-D2AF-E475-AAC7E5F5CB6E}"/>
              </a:ext>
            </a:extLst>
          </p:cNvPr>
          <p:cNvSpPr/>
          <p:nvPr/>
        </p:nvSpPr>
        <p:spPr>
          <a:xfrm rot="4450524">
            <a:off x="2977128" y="148137"/>
            <a:ext cx="502920" cy="5419480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700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637EACCB892294C9020233E4F609B6F" ma:contentTypeVersion="4" ma:contentTypeDescription="새 문서를 만듭니다." ma:contentTypeScope="" ma:versionID="2562461dcd9379db583b1b080950def1">
  <xsd:schema xmlns:xsd="http://www.w3.org/2001/XMLSchema" xmlns:xs="http://www.w3.org/2001/XMLSchema" xmlns:p="http://schemas.microsoft.com/office/2006/metadata/properties" xmlns:ns3="d4f7a149-8921-4b62-b173-e5dedc7944b4" targetNamespace="http://schemas.microsoft.com/office/2006/metadata/properties" ma:root="true" ma:fieldsID="0b55574d8d39ab9c124606cf922ebeaf" ns3:_="">
    <xsd:import namespace="d4f7a149-8921-4b62-b173-e5dedc7944b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f7a149-8921-4b62-b173-e5dedc7944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F612A0-2BD1-49F8-8464-78FC9F77AE27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terms/"/>
    <ds:schemaRef ds:uri="http://purl.org/dc/dcmitype/"/>
    <ds:schemaRef ds:uri="d4f7a149-8921-4b62-b173-e5dedc7944b4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64B18D9-1D61-4C66-A365-CD82C1AFA4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88DB559-844C-4A3D-B933-6F06A94BE2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4f7a149-8921-4b62-b173-e5dedc7944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1538</TotalTime>
  <Words>268</Words>
  <Application>Microsoft Office PowerPoint</Application>
  <PresentationFormat>宽屏</PresentationFormat>
  <Paragraphs>57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맑은 고딕</vt:lpstr>
      <vt:lpstr>시스템 서체 일반체</vt:lpstr>
      <vt:lpstr>Arial</vt:lpstr>
      <vt:lpstr>Arial</vt:lpstr>
      <vt:lpstr>Times New Roman</vt:lpstr>
      <vt:lpstr>Wingdings</vt:lpstr>
      <vt:lpstr>Office 테마</vt:lpstr>
      <vt:lpstr>Memtable --Skiplist</vt:lpstr>
      <vt:lpstr>Skiplist</vt:lpstr>
      <vt:lpstr>Skiplist</vt:lpstr>
      <vt:lpstr>Skiplist</vt:lpstr>
      <vt:lpstr>Skiplist --Node</vt:lpstr>
      <vt:lpstr>Skiplist --변수</vt:lpstr>
      <vt:lpstr>Skiplist --insert</vt:lpstr>
      <vt:lpstr>Skiplist --insert</vt:lpstr>
      <vt:lpstr>Skiplist --find</vt:lpstr>
      <vt:lpstr>Skiplist --FindGreaterOrEqual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F2FS : A New File System for Flash Storage</dc:title>
  <dc:creator>최건희</dc:creator>
  <cp:lastModifiedBy>쥬용지에</cp:lastModifiedBy>
  <cp:revision>18</cp:revision>
  <cp:lastPrinted>2019-08-20T01:06:00Z</cp:lastPrinted>
  <dcterms:created xsi:type="dcterms:W3CDTF">2019-06-24T08:20:15Z</dcterms:created>
  <dcterms:modified xsi:type="dcterms:W3CDTF">2022-08-22T23:52:32Z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0x0101004637EACCB892294C9020233E4F609B6F</vt:lpwstr>
  </property>
</Properties>
</file>

<file path=docProps/thumbnail.jpeg>
</file>